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69" r:id="rId10"/>
    <p:sldId id="268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2" r:id="rId19"/>
    <p:sldId id="278" r:id="rId20"/>
    <p:sldId id="279" r:id="rId21"/>
    <p:sldId id="288" r:id="rId22"/>
    <p:sldId id="281" r:id="rId23"/>
    <p:sldId id="280" r:id="rId24"/>
    <p:sldId id="284" r:id="rId25"/>
    <p:sldId id="282" r:id="rId26"/>
    <p:sldId id="286" r:id="rId27"/>
    <p:sldId id="285" r:id="rId28"/>
    <p:sldId id="283" r:id="rId29"/>
    <p:sldId id="287" r:id="rId30"/>
    <p:sldId id="289" r:id="rId31"/>
    <p:sldId id="290" r:id="rId32"/>
    <p:sldId id="291" r:id="rId33"/>
    <p:sldId id="293" r:id="rId34"/>
    <p:sldId id="292" r:id="rId35"/>
    <p:sldId id="263" r:id="rId36"/>
    <p:sldId id="265" r:id="rId37"/>
    <p:sldId id="26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3554" autoAdjust="0"/>
  </p:normalViewPr>
  <p:slideViewPr>
    <p:cSldViewPr snapToGrid="0">
      <p:cViewPr>
        <p:scale>
          <a:sx n="69" d="100"/>
          <a:sy n="69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C2C7E-1134-49D5-99F4-56F5F823E465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03E6E-A7CB-4AB7-A562-628F3982CC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970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3E6E-A7CB-4AB7-A562-628F3982CC3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4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747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86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736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579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5430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833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689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48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66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32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75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1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49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896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05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50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49255-B526-4972-A35B-B81F2FA66473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6FB2EB-9370-41D7-9E63-6DF7A7274F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44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3772E7-6B1B-4FC8-AD93-ED5E7C4A8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12874" y="1448973"/>
            <a:ext cx="12192000" cy="2243796"/>
          </a:xfrm>
        </p:spPr>
        <p:txBody>
          <a:bodyPr>
            <a:normAutofit/>
          </a:bodyPr>
          <a:lstStyle/>
          <a:p>
            <a:pPr algn="ctr"/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Book Review System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43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A44B8-090C-4CD3-A6ED-17CCE489E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36" y="1258162"/>
            <a:ext cx="9209182" cy="546619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5B74F3-7C47-4D3B-A6CE-1F3142D28601}"/>
              </a:ext>
            </a:extLst>
          </p:cNvPr>
          <p:cNvSpPr txBox="1">
            <a:spLocks/>
          </p:cNvSpPr>
          <p:nvPr/>
        </p:nvSpPr>
        <p:spPr>
          <a:xfrm>
            <a:off x="0" y="257908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ENZ Book Club Home Page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6A791D-D0D6-4D48-8B67-FCBA65A01C6D}"/>
              </a:ext>
            </a:extLst>
          </p:cNvPr>
          <p:cNvCxnSpPr/>
          <p:nvPr/>
        </p:nvCxnSpPr>
        <p:spPr>
          <a:xfrm>
            <a:off x="5767754" y="3896751"/>
            <a:ext cx="0" cy="7737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0D62FD-77E9-44CE-A2E2-C1D3F60711F2}"/>
              </a:ext>
            </a:extLst>
          </p:cNvPr>
          <p:cNvSpPr txBox="1"/>
          <p:nvPr/>
        </p:nvSpPr>
        <p:spPr>
          <a:xfrm>
            <a:off x="3418448" y="4670474"/>
            <a:ext cx="614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Click on “Admin Login” to login to the Admin portal</a:t>
            </a:r>
          </a:p>
        </p:txBody>
      </p:sp>
    </p:spTree>
    <p:extLst>
      <p:ext uri="{BB962C8B-B14F-4D97-AF65-F5344CB8AC3E}">
        <p14:creationId xmlns:p14="http://schemas.microsoft.com/office/powerpoint/2010/main" val="347253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CA9B4-2317-47C1-8F6B-37F8B19D3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08" y="998806"/>
            <a:ext cx="9313204" cy="566625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BE764C-17EB-4B81-AE6B-33731CB76978}"/>
              </a:ext>
            </a:extLst>
          </p:cNvPr>
          <p:cNvSpPr txBox="1">
            <a:spLocks/>
          </p:cNvSpPr>
          <p:nvPr/>
        </p:nvSpPr>
        <p:spPr>
          <a:xfrm>
            <a:off x="0" y="257908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to Admin Account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D4B6C0-EB4A-4889-BCE5-A6242782FFE1}"/>
              </a:ext>
            </a:extLst>
          </p:cNvPr>
          <p:cNvCxnSpPr>
            <a:cxnSpLocks/>
          </p:cNvCxnSpPr>
          <p:nvPr/>
        </p:nvCxnSpPr>
        <p:spPr>
          <a:xfrm>
            <a:off x="5373859" y="2720588"/>
            <a:ext cx="0" cy="14982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3278AD-654B-4A95-BC4F-8193CBAC74E9}"/>
              </a:ext>
            </a:extLst>
          </p:cNvPr>
          <p:cNvCxnSpPr/>
          <p:nvPr/>
        </p:nvCxnSpPr>
        <p:spPr>
          <a:xfrm>
            <a:off x="5964701" y="3445073"/>
            <a:ext cx="0" cy="7737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FB8383-3FB0-4FD0-9C1A-DD1C8A39A001}"/>
              </a:ext>
            </a:extLst>
          </p:cNvPr>
          <p:cNvSpPr txBox="1"/>
          <p:nvPr/>
        </p:nvSpPr>
        <p:spPr>
          <a:xfrm>
            <a:off x="2799280" y="4346918"/>
            <a:ext cx="7371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Enter Admin user credentials and click “Login” to proceed</a:t>
            </a:r>
          </a:p>
        </p:txBody>
      </p:sp>
    </p:spTree>
    <p:extLst>
      <p:ext uri="{BB962C8B-B14F-4D97-AF65-F5344CB8AC3E}">
        <p14:creationId xmlns:p14="http://schemas.microsoft.com/office/powerpoint/2010/main" val="241603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0FC01-6665-47B0-9C90-F2CBF4430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85" y="1022252"/>
            <a:ext cx="9337565" cy="57384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80ACCF0-68B3-460D-BAB9-7258E2AD491F}"/>
              </a:ext>
            </a:extLst>
          </p:cNvPr>
          <p:cNvSpPr txBox="1">
            <a:spLocks/>
          </p:cNvSpPr>
          <p:nvPr/>
        </p:nvSpPr>
        <p:spPr>
          <a:xfrm>
            <a:off x="0" y="280142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Login Successful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2E4D6-3026-41BC-A21B-4234EDF07008}"/>
              </a:ext>
            </a:extLst>
          </p:cNvPr>
          <p:cNvCxnSpPr>
            <a:cxnSpLocks/>
          </p:cNvCxnSpPr>
          <p:nvPr/>
        </p:nvCxnSpPr>
        <p:spPr>
          <a:xfrm>
            <a:off x="3446393" y="3891495"/>
            <a:ext cx="0" cy="9498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118BE5-B530-4E8F-9078-29350B6F8FE8}"/>
              </a:ext>
            </a:extLst>
          </p:cNvPr>
          <p:cNvSpPr txBox="1"/>
          <p:nvPr/>
        </p:nvSpPr>
        <p:spPr>
          <a:xfrm>
            <a:off x="2786580" y="4841319"/>
            <a:ext cx="7662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Select any one operation to be performed</a:t>
            </a:r>
            <a:r>
              <a:rPr lang="en-IN" b="1" dirty="0">
                <a:solidFill>
                  <a:schemeClr val="bg1"/>
                </a:solidFill>
              </a:rPr>
              <a:t> from the above two options to proceed</a:t>
            </a:r>
            <a:endParaRPr lang="en-IN" sz="18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394DF7-5210-4A33-BFAD-B771BB229174}"/>
              </a:ext>
            </a:extLst>
          </p:cNvPr>
          <p:cNvCxnSpPr>
            <a:cxnSpLocks/>
          </p:cNvCxnSpPr>
          <p:nvPr/>
        </p:nvCxnSpPr>
        <p:spPr>
          <a:xfrm>
            <a:off x="4864885" y="3891495"/>
            <a:ext cx="0" cy="9942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31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5E2791-8FED-4AA8-835B-1166FE98E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76" y="852463"/>
            <a:ext cx="9305927" cy="572539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1A121C-0BA2-42A9-AFB8-21EE66A2B329}"/>
              </a:ext>
            </a:extLst>
          </p:cNvPr>
          <p:cNvCxnSpPr>
            <a:cxnSpLocks/>
          </p:cNvCxnSpPr>
          <p:nvPr/>
        </p:nvCxnSpPr>
        <p:spPr>
          <a:xfrm>
            <a:off x="3699612" y="2625403"/>
            <a:ext cx="149136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CCEC73-8D1F-460F-823F-8A258BEF71B5}"/>
              </a:ext>
            </a:extLst>
          </p:cNvPr>
          <p:cNvSpPr txBox="1"/>
          <p:nvPr/>
        </p:nvSpPr>
        <p:spPr>
          <a:xfrm>
            <a:off x="5304696" y="2440737"/>
            <a:ext cx="4064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Select operation to add a new book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F72F8C7-2E6D-4F9F-BFDA-E37F78ACEDE1}"/>
              </a:ext>
            </a:extLst>
          </p:cNvPr>
          <p:cNvSpPr txBox="1">
            <a:spLocks/>
          </p:cNvSpPr>
          <p:nvPr/>
        </p:nvSpPr>
        <p:spPr>
          <a:xfrm>
            <a:off x="0" y="11156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 of new book with price</a:t>
            </a:r>
          </a:p>
        </p:txBody>
      </p:sp>
    </p:spTree>
    <p:extLst>
      <p:ext uri="{BB962C8B-B14F-4D97-AF65-F5344CB8AC3E}">
        <p14:creationId xmlns:p14="http://schemas.microsoft.com/office/powerpoint/2010/main" val="1428058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2BBD-8C06-4FE3-A59C-C58C5CAFF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13" y="1021040"/>
            <a:ext cx="9403790" cy="570694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53B3560-7813-456B-BA47-BD24A55E0D70}"/>
              </a:ext>
            </a:extLst>
          </p:cNvPr>
          <p:cNvSpPr txBox="1">
            <a:spLocks/>
          </p:cNvSpPr>
          <p:nvPr/>
        </p:nvSpPr>
        <p:spPr>
          <a:xfrm>
            <a:off x="0" y="280142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 of new book with price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2DABD0-A234-4E5D-A11F-F6802F1EE414}"/>
              </a:ext>
            </a:extLst>
          </p:cNvPr>
          <p:cNvCxnSpPr>
            <a:cxnSpLocks/>
          </p:cNvCxnSpPr>
          <p:nvPr/>
        </p:nvCxnSpPr>
        <p:spPr>
          <a:xfrm>
            <a:off x="3910626" y="2479176"/>
            <a:ext cx="0" cy="24163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D8C9D7-864B-4919-A29C-06B8235F7B17}"/>
              </a:ext>
            </a:extLst>
          </p:cNvPr>
          <p:cNvSpPr txBox="1"/>
          <p:nvPr/>
        </p:nvSpPr>
        <p:spPr>
          <a:xfrm>
            <a:off x="2674039" y="5057327"/>
            <a:ext cx="7299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Enter all the above details and click on “Add book” to add a new book</a:t>
            </a:r>
          </a:p>
        </p:txBody>
      </p:sp>
    </p:spTree>
    <p:extLst>
      <p:ext uri="{BB962C8B-B14F-4D97-AF65-F5344CB8AC3E}">
        <p14:creationId xmlns:p14="http://schemas.microsoft.com/office/powerpoint/2010/main" val="78096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71DBC-09A2-408E-98F4-324C6B6B2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48" y="852463"/>
            <a:ext cx="9579928" cy="589397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76668E-F8E1-48A1-99C2-0CC99D8DDBD7}"/>
              </a:ext>
            </a:extLst>
          </p:cNvPr>
          <p:cNvSpPr txBox="1">
            <a:spLocks/>
          </p:cNvSpPr>
          <p:nvPr/>
        </p:nvSpPr>
        <p:spPr>
          <a:xfrm>
            <a:off x="0" y="11156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Editing book details for updating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C0165-534E-4C05-AE32-4AD284C04BE4}"/>
              </a:ext>
            </a:extLst>
          </p:cNvPr>
          <p:cNvSpPr txBox="1"/>
          <p:nvPr/>
        </p:nvSpPr>
        <p:spPr>
          <a:xfrm>
            <a:off x="6096000" y="2598225"/>
            <a:ext cx="6689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Click on “Edit” </a:t>
            </a:r>
            <a:r>
              <a:rPr lang="en-IN" sz="1800" b="1" dirty="0">
                <a:solidFill>
                  <a:schemeClr val="bg1"/>
                </a:solidFill>
              </a:rPr>
              <a:t>operation to edit book details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2690268-3337-4F5E-A9BC-6A9476C4242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60515" y="3086809"/>
            <a:ext cx="1265450" cy="1026947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82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E5E66C-012C-4740-A70F-CC068B7D1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96" y="852463"/>
            <a:ext cx="9645900" cy="589397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BF3FCB-42C7-4BD2-95B1-6A5F867BE3F3}"/>
              </a:ext>
            </a:extLst>
          </p:cNvPr>
          <p:cNvSpPr txBox="1">
            <a:spLocks/>
          </p:cNvSpPr>
          <p:nvPr/>
        </p:nvSpPr>
        <p:spPr>
          <a:xfrm>
            <a:off x="0" y="11156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Editing book details for updating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558BA-545B-4634-BCFC-985203F09C79}"/>
              </a:ext>
            </a:extLst>
          </p:cNvPr>
          <p:cNvCxnSpPr>
            <a:cxnSpLocks/>
          </p:cNvCxnSpPr>
          <p:nvPr/>
        </p:nvCxnSpPr>
        <p:spPr>
          <a:xfrm>
            <a:off x="3910626" y="2479176"/>
            <a:ext cx="0" cy="24163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8E6239-4083-4A8C-B8B1-A184002D1FA5}"/>
              </a:ext>
            </a:extLst>
          </p:cNvPr>
          <p:cNvSpPr txBox="1"/>
          <p:nvPr/>
        </p:nvSpPr>
        <p:spPr>
          <a:xfrm>
            <a:off x="2674039" y="5057327"/>
            <a:ext cx="7299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Enter all the above details and click on “Update book” to update the details of the book</a:t>
            </a:r>
          </a:p>
        </p:txBody>
      </p:sp>
    </p:spTree>
    <p:extLst>
      <p:ext uri="{BB962C8B-B14F-4D97-AF65-F5344CB8AC3E}">
        <p14:creationId xmlns:p14="http://schemas.microsoft.com/office/powerpoint/2010/main" val="350316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5C968-470B-4E2A-BD9C-B8EE83440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28" y="1027287"/>
            <a:ext cx="9098413" cy="559151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048B44-E519-4860-80E7-7B903468A6A0}"/>
              </a:ext>
            </a:extLst>
          </p:cNvPr>
          <p:cNvSpPr txBox="1">
            <a:spLocks/>
          </p:cNvSpPr>
          <p:nvPr/>
        </p:nvSpPr>
        <p:spPr>
          <a:xfrm>
            <a:off x="0" y="239200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Ratings, likes and comments of the book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56E6EA-1CC2-46E4-9210-DB5EF42A42B0}"/>
              </a:ext>
            </a:extLst>
          </p:cNvPr>
          <p:cNvCxnSpPr>
            <a:cxnSpLocks/>
          </p:cNvCxnSpPr>
          <p:nvPr/>
        </p:nvCxnSpPr>
        <p:spPr>
          <a:xfrm>
            <a:off x="5092313" y="3745269"/>
            <a:ext cx="0" cy="10518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872D28-BC80-4096-8322-1D71E1CED560}"/>
              </a:ext>
            </a:extLst>
          </p:cNvPr>
          <p:cNvSpPr txBox="1"/>
          <p:nvPr/>
        </p:nvSpPr>
        <p:spPr>
          <a:xfrm>
            <a:off x="2702175" y="4797084"/>
            <a:ext cx="7299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</a:t>
            </a:r>
            <a:r>
              <a:rPr lang="en-IN" sz="1800" b="1" dirty="0">
                <a:solidFill>
                  <a:schemeClr val="bg1"/>
                </a:solidFill>
              </a:rPr>
              <a:t>lick on “Show all </a:t>
            </a:r>
            <a:r>
              <a:rPr lang="en-IN" sz="1800" b="1" dirty="0" err="1">
                <a:solidFill>
                  <a:schemeClr val="bg1"/>
                </a:solidFill>
              </a:rPr>
              <a:t>Ratinglist</a:t>
            </a:r>
            <a:r>
              <a:rPr lang="en-IN" sz="1800" b="1" dirty="0">
                <a:solidFill>
                  <a:schemeClr val="bg1"/>
                </a:solidFill>
              </a:rPr>
              <a:t>” to view the ratings, likes, and comments of the book</a:t>
            </a:r>
          </a:p>
        </p:txBody>
      </p:sp>
    </p:spTree>
    <p:extLst>
      <p:ext uri="{BB962C8B-B14F-4D97-AF65-F5344CB8AC3E}">
        <p14:creationId xmlns:p14="http://schemas.microsoft.com/office/powerpoint/2010/main" val="374980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24C75E-E9A4-42DA-9C5C-69AA0C20B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2" y="1023870"/>
            <a:ext cx="9232564" cy="567235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509A-BDFA-46D2-B16B-AA3622D44D58}"/>
              </a:ext>
            </a:extLst>
          </p:cNvPr>
          <p:cNvSpPr txBox="1"/>
          <p:nvPr/>
        </p:nvSpPr>
        <p:spPr>
          <a:xfrm>
            <a:off x="-117230" y="315985"/>
            <a:ext cx="12309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Ratings and Review screen appears</a:t>
            </a:r>
          </a:p>
        </p:txBody>
      </p:sp>
    </p:spTree>
    <p:extLst>
      <p:ext uri="{BB962C8B-B14F-4D97-AF65-F5344CB8AC3E}">
        <p14:creationId xmlns:p14="http://schemas.microsoft.com/office/powerpoint/2010/main" val="3560375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DF487-C80E-458F-92E8-0AAEF3B23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83" y="852463"/>
            <a:ext cx="9471255" cy="583355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6E8A4F-BD3B-4CD5-BC3E-A2ABFDA00C44}"/>
              </a:ext>
            </a:extLst>
          </p:cNvPr>
          <p:cNvSpPr txBox="1">
            <a:spLocks/>
          </p:cNvSpPr>
          <p:nvPr/>
        </p:nvSpPr>
        <p:spPr>
          <a:xfrm>
            <a:off x="0" y="11156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and Disable books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5F9EDE0-BDDD-4FEA-B16E-547AB0A5DB33}"/>
              </a:ext>
            </a:extLst>
          </p:cNvPr>
          <p:cNvCxnSpPr>
            <a:cxnSpLocks/>
          </p:cNvCxnSpPr>
          <p:nvPr/>
        </p:nvCxnSpPr>
        <p:spPr>
          <a:xfrm rot="5400000">
            <a:off x="6874576" y="2976494"/>
            <a:ext cx="2669176" cy="2519448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2C3D10-E291-4DE9-865D-5B1516CE0278}"/>
              </a:ext>
            </a:extLst>
          </p:cNvPr>
          <p:cNvSpPr txBox="1"/>
          <p:nvPr/>
        </p:nvSpPr>
        <p:spPr>
          <a:xfrm>
            <a:off x="3604689" y="5682371"/>
            <a:ext cx="6689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1. Click on “Delete” </a:t>
            </a:r>
            <a:r>
              <a:rPr lang="en-IN" sz="1800" b="1" dirty="0">
                <a:solidFill>
                  <a:schemeClr val="bg1"/>
                </a:solidFill>
              </a:rPr>
              <a:t>operation to </a:t>
            </a:r>
            <a:r>
              <a:rPr lang="en-IN" b="1" dirty="0">
                <a:solidFill>
                  <a:schemeClr val="bg1"/>
                </a:solidFill>
              </a:rPr>
              <a:t>disable the book </a:t>
            </a:r>
            <a:r>
              <a:rPr lang="en-IN" sz="1800" b="1" dirty="0">
                <a:solidFill>
                  <a:schemeClr val="bg1"/>
                </a:solidFill>
              </a:rPr>
              <a:t>and check box appears as above.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19B1F-B7F6-446A-87E2-2F655A21A5C5}"/>
              </a:ext>
            </a:extLst>
          </p:cNvPr>
          <p:cNvSpPr txBox="1"/>
          <p:nvPr/>
        </p:nvSpPr>
        <p:spPr>
          <a:xfrm>
            <a:off x="5880295" y="1977183"/>
            <a:ext cx="4739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2. Click “Ok” to proceed</a:t>
            </a:r>
            <a:endParaRPr lang="en-IN" sz="1800" b="1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EFC84F-1F0E-4E0D-8C1C-F7298511287B}"/>
              </a:ext>
            </a:extLst>
          </p:cNvPr>
          <p:cNvCxnSpPr>
            <a:cxnSpLocks/>
          </p:cNvCxnSpPr>
          <p:nvPr/>
        </p:nvCxnSpPr>
        <p:spPr>
          <a:xfrm>
            <a:off x="7061790" y="1723965"/>
            <a:ext cx="0" cy="253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E33D9-1B24-423C-A336-A4E402B8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87122" y="878672"/>
            <a:ext cx="12056012" cy="2672202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218 Java SL JM-RLL-Group-7</a:t>
            </a:r>
            <a:r>
              <a:rPr lang="en-US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5778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D9063A-2E59-4A58-B1FD-0C25C47C0E1C}"/>
              </a:ext>
            </a:extLst>
          </p:cNvPr>
          <p:cNvSpPr txBox="1">
            <a:spLocks/>
          </p:cNvSpPr>
          <p:nvPr/>
        </p:nvSpPr>
        <p:spPr>
          <a:xfrm>
            <a:off x="705469" y="2508738"/>
            <a:ext cx="8596668" cy="1320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User Portal</a:t>
            </a:r>
          </a:p>
        </p:txBody>
      </p:sp>
    </p:spTree>
    <p:extLst>
      <p:ext uri="{BB962C8B-B14F-4D97-AF65-F5344CB8AC3E}">
        <p14:creationId xmlns:p14="http://schemas.microsoft.com/office/powerpoint/2010/main" val="3622434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A44B8-090C-4CD3-A6ED-17CCE489E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36" y="1258162"/>
            <a:ext cx="9209182" cy="546619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5B74F3-7C47-4D3B-A6CE-1F3142D28601}"/>
              </a:ext>
            </a:extLst>
          </p:cNvPr>
          <p:cNvSpPr txBox="1">
            <a:spLocks/>
          </p:cNvSpPr>
          <p:nvPr/>
        </p:nvSpPr>
        <p:spPr>
          <a:xfrm>
            <a:off x="0" y="257908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ENZ Book Club Home Page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6A791D-D0D6-4D48-8B67-FCBA65A01C6D}"/>
              </a:ext>
            </a:extLst>
          </p:cNvPr>
          <p:cNvCxnSpPr/>
          <p:nvPr/>
        </p:nvCxnSpPr>
        <p:spPr>
          <a:xfrm>
            <a:off x="6709863" y="3896751"/>
            <a:ext cx="0" cy="7737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0D62FD-77E9-44CE-A2E2-C1D3F60711F2}"/>
              </a:ext>
            </a:extLst>
          </p:cNvPr>
          <p:cNvSpPr txBox="1"/>
          <p:nvPr/>
        </p:nvSpPr>
        <p:spPr>
          <a:xfrm>
            <a:off x="3418448" y="4670474"/>
            <a:ext cx="614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Click on “User Login” to login to the user portal</a:t>
            </a:r>
          </a:p>
        </p:txBody>
      </p:sp>
    </p:spTree>
    <p:extLst>
      <p:ext uri="{BB962C8B-B14F-4D97-AF65-F5344CB8AC3E}">
        <p14:creationId xmlns:p14="http://schemas.microsoft.com/office/powerpoint/2010/main" val="3714239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3A056E-88FC-4914-ADE3-4FCD133F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831274"/>
            <a:ext cx="10571018" cy="54641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16F5-B939-4BE5-A07D-5A2E0240B462}"/>
              </a:ext>
            </a:extLst>
          </p:cNvPr>
          <p:cNvCxnSpPr>
            <a:cxnSpLocks/>
          </p:cNvCxnSpPr>
          <p:nvPr/>
        </p:nvCxnSpPr>
        <p:spPr>
          <a:xfrm>
            <a:off x="7970627" y="2980604"/>
            <a:ext cx="0" cy="24366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53EE9A-85DA-4BEC-BD1D-4E6B837B6634}"/>
              </a:ext>
            </a:extLst>
          </p:cNvPr>
          <p:cNvSpPr txBox="1"/>
          <p:nvPr/>
        </p:nvSpPr>
        <p:spPr>
          <a:xfrm>
            <a:off x="6201508" y="5417240"/>
            <a:ext cx="495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Existing users enter user credentials and click on “Login” to login to the user portal.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E0F518-7648-4476-A836-9EA6927646AB}"/>
              </a:ext>
            </a:extLst>
          </p:cNvPr>
          <p:cNvCxnSpPr>
            <a:cxnSpLocks/>
          </p:cNvCxnSpPr>
          <p:nvPr/>
        </p:nvCxnSpPr>
        <p:spPr>
          <a:xfrm>
            <a:off x="3620299" y="4310640"/>
            <a:ext cx="0" cy="11066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7C4C4C-563F-4DB7-9D48-975A3D1BB8B9}"/>
              </a:ext>
            </a:extLst>
          </p:cNvPr>
          <p:cNvSpPr txBox="1"/>
          <p:nvPr/>
        </p:nvSpPr>
        <p:spPr>
          <a:xfrm>
            <a:off x="1257355" y="5380395"/>
            <a:ext cx="420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New users click on “Create new account” to create new user account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FE98D5F-3841-4605-9820-0D290F23D247}"/>
              </a:ext>
            </a:extLst>
          </p:cNvPr>
          <p:cNvSpPr txBox="1">
            <a:spLocks/>
          </p:cNvSpPr>
          <p:nvPr/>
        </p:nvSpPr>
        <p:spPr>
          <a:xfrm>
            <a:off x="-300112" y="192173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Portal Login</a:t>
            </a:r>
          </a:p>
        </p:txBody>
      </p:sp>
    </p:spTree>
    <p:extLst>
      <p:ext uri="{BB962C8B-B14F-4D97-AF65-F5344CB8AC3E}">
        <p14:creationId xmlns:p14="http://schemas.microsoft.com/office/powerpoint/2010/main" val="3738694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BA921-75E0-4433-AE59-7A9A2A7DE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29" y="865000"/>
            <a:ext cx="9591289" cy="58821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3EADD5B-E2EF-4300-9A20-1CE527072F5B}"/>
              </a:ext>
            </a:extLst>
          </p:cNvPr>
          <p:cNvSpPr txBox="1">
            <a:spLocks/>
          </p:cNvSpPr>
          <p:nvPr/>
        </p:nvSpPr>
        <p:spPr>
          <a:xfrm>
            <a:off x="-300112" y="192173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in to maintain record of activities</a:t>
            </a:r>
          </a:p>
        </p:txBody>
      </p:sp>
    </p:spTree>
    <p:extLst>
      <p:ext uri="{BB962C8B-B14F-4D97-AF65-F5344CB8AC3E}">
        <p14:creationId xmlns:p14="http://schemas.microsoft.com/office/powerpoint/2010/main" val="336226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28382-6753-4D45-B3E8-F2D2C1802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53" y="848141"/>
            <a:ext cx="9560612" cy="58851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CFE4A6-EAAC-48C7-B992-004F30365602}"/>
              </a:ext>
            </a:extLst>
          </p:cNvPr>
          <p:cNvSpPr txBox="1">
            <a:spLocks/>
          </p:cNvSpPr>
          <p:nvPr/>
        </p:nvSpPr>
        <p:spPr>
          <a:xfrm>
            <a:off x="-300112" y="192173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Portal Login successful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31BB4A-DEAA-4F45-81DE-4D2683C9B8AD}"/>
              </a:ext>
            </a:extLst>
          </p:cNvPr>
          <p:cNvCxnSpPr>
            <a:cxnSpLocks/>
          </p:cNvCxnSpPr>
          <p:nvPr/>
        </p:nvCxnSpPr>
        <p:spPr>
          <a:xfrm>
            <a:off x="4049790" y="3687186"/>
            <a:ext cx="0" cy="11066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78D92-BDDC-48D6-968D-3ADDAFEDCD4E}"/>
              </a:ext>
            </a:extLst>
          </p:cNvPr>
          <p:cNvCxnSpPr>
            <a:cxnSpLocks/>
          </p:cNvCxnSpPr>
          <p:nvPr/>
        </p:nvCxnSpPr>
        <p:spPr>
          <a:xfrm>
            <a:off x="2775172" y="3687186"/>
            <a:ext cx="0" cy="11066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642494-5200-46C8-B37A-827B704A2029}"/>
              </a:ext>
            </a:extLst>
          </p:cNvPr>
          <p:cNvSpPr txBox="1"/>
          <p:nvPr/>
        </p:nvSpPr>
        <p:spPr>
          <a:xfrm>
            <a:off x="2098091" y="4979864"/>
            <a:ext cx="7662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Select any one operation to be performed</a:t>
            </a:r>
            <a:r>
              <a:rPr lang="en-IN" b="1" dirty="0">
                <a:solidFill>
                  <a:schemeClr val="bg1"/>
                </a:solidFill>
              </a:rPr>
              <a:t> from the above two options to proceed</a:t>
            </a:r>
            <a:endParaRPr lang="en-IN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228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F6221-C59B-44ED-89B0-B1A8B60A7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20" y="933071"/>
            <a:ext cx="9407960" cy="5791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F2C461-B1FC-4426-BC0E-612B4A7F3AF5}"/>
              </a:ext>
            </a:extLst>
          </p:cNvPr>
          <p:cNvCxnSpPr>
            <a:cxnSpLocks/>
          </p:cNvCxnSpPr>
          <p:nvPr/>
        </p:nvCxnSpPr>
        <p:spPr>
          <a:xfrm>
            <a:off x="4049790" y="3687186"/>
            <a:ext cx="0" cy="11066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BB856B-3CDF-40A0-9B7B-A0A982BA3EC7}"/>
              </a:ext>
            </a:extLst>
          </p:cNvPr>
          <p:cNvSpPr txBox="1"/>
          <p:nvPr/>
        </p:nvSpPr>
        <p:spPr>
          <a:xfrm>
            <a:off x="2324155" y="4888353"/>
            <a:ext cx="803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Click on “User profile” to change password and update user profile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3069A3-D40B-4BF2-98C6-6BC5D3526751}"/>
              </a:ext>
            </a:extLst>
          </p:cNvPr>
          <p:cNvSpPr txBox="1">
            <a:spLocks/>
          </p:cNvSpPr>
          <p:nvPr/>
        </p:nvSpPr>
        <p:spPr>
          <a:xfrm>
            <a:off x="0" y="196989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Profile and Change password</a:t>
            </a:r>
          </a:p>
        </p:txBody>
      </p:sp>
    </p:spTree>
    <p:extLst>
      <p:ext uri="{BB962C8B-B14F-4D97-AF65-F5344CB8AC3E}">
        <p14:creationId xmlns:p14="http://schemas.microsoft.com/office/powerpoint/2010/main" val="1004323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E83576-A31A-4B39-BCD2-65E1CEF1F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4" y="933071"/>
            <a:ext cx="9064439" cy="55323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B5CBA0-ACDA-496C-A93A-331C74FBD5E5}"/>
              </a:ext>
            </a:extLst>
          </p:cNvPr>
          <p:cNvSpPr txBox="1">
            <a:spLocks/>
          </p:cNvSpPr>
          <p:nvPr/>
        </p:nvSpPr>
        <p:spPr>
          <a:xfrm>
            <a:off x="-300112" y="192173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Profile and Change 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34308-63CC-43B5-A745-CD2E60A14192}"/>
              </a:ext>
            </a:extLst>
          </p:cNvPr>
          <p:cNvSpPr txBox="1"/>
          <p:nvPr/>
        </p:nvSpPr>
        <p:spPr>
          <a:xfrm>
            <a:off x="2370943" y="5278598"/>
            <a:ext cx="7662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Existing profile appears. Click on “ Update profile” to update the user profile details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04D1EF-4883-4758-AC65-1EE13508454F}"/>
              </a:ext>
            </a:extLst>
          </p:cNvPr>
          <p:cNvCxnSpPr>
            <a:cxnSpLocks/>
          </p:cNvCxnSpPr>
          <p:nvPr/>
        </p:nvCxnSpPr>
        <p:spPr>
          <a:xfrm>
            <a:off x="5906299" y="4324495"/>
            <a:ext cx="0" cy="9541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030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83337-24BE-457E-91CB-2AE4486AD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49" y="869228"/>
            <a:ext cx="9483900" cy="580404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9D589E-7663-453A-9767-BA3401D149CE}"/>
              </a:ext>
            </a:extLst>
          </p:cNvPr>
          <p:cNvCxnSpPr>
            <a:cxnSpLocks/>
          </p:cNvCxnSpPr>
          <p:nvPr/>
        </p:nvCxnSpPr>
        <p:spPr>
          <a:xfrm>
            <a:off x="5906299" y="4793673"/>
            <a:ext cx="0" cy="57734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07DA7F1-CEC4-429A-A5DB-70202CC2D28E}"/>
              </a:ext>
            </a:extLst>
          </p:cNvPr>
          <p:cNvSpPr txBox="1">
            <a:spLocks/>
          </p:cNvSpPr>
          <p:nvPr/>
        </p:nvSpPr>
        <p:spPr>
          <a:xfrm>
            <a:off x="0" y="14218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3F5F9-349C-470C-94E6-31BD59FF68BB}"/>
              </a:ext>
            </a:extLst>
          </p:cNvPr>
          <p:cNvSpPr txBox="1"/>
          <p:nvPr/>
        </p:nvSpPr>
        <p:spPr>
          <a:xfrm>
            <a:off x="3019520" y="5371021"/>
            <a:ext cx="6803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Enter details to be </a:t>
            </a:r>
            <a:r>
              <a:rPr lang="en-IN" b="1" dirty="0">
                <a:solidFill>
                  <a:schemeClr val="bg1"/>
                </a:solidFill>
              </a:rPr>
              <a:t>updat</a:t>
            </a:r>
            <a:r>
              <a:rPr lang="en-IN" sz="1800" b="1" dirty="0">
                <a:solidFill>
                  <a:schemeClr val="bg1"/>
                </a:solidFill>
              </a:rPr>
              <a:t>ed in respective section and Click on  “ Update” to update the user profile details</a:t>
            </a:r>
          </a:p>
        </p:txBody>
      </p:sp>
    </p:spTree>
    <p:extLst>
      <p:ext uri="{BB962C8B-B14F-4D97-AF65-F5344CB8AC3E}">
        <p14:creationId xmlns:p14="http://schemas.microsoft.com/office/powerpoint/2010/main" val="1115402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15D49-A6D6-45E5-A4BF-D79711950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95" y="826041"/>
            <a:ext cx="9571760" cy="58657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27FF7A-D254-4412-BDFB-67A5FF93FB3A}"/>
              </a:ext>
            </a:extLst>
          </p:cNvPr>
          <p:cNvSpPr txBox="1">
            <a:spLocks/>
          </p:cNvSpPr>
          <p:nvPr/>
        </p:nvSpPr>
        <p:spPr>
          <a:xfrm>
            <a:off x="0" y="14218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Profile updated successfully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C0400-C6DC-48FE-8E1C-5FB269C8567C}"/>
              </a:ext>
            </a:extLst>
          </p:cNvPr>
          <p:cNvSpPr/>
          <p:nvPr/>
        </p:nvSpPr>
        <p:spPr>
          <a:xfrm>
            <a:off x="5680364" y="3657600"/>
            <a:ext cx="1288472" cy="3048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313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C3C09-7188-46CA-B7D0-DCC03694F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061" y="870589"/>
            <a:ext cx="9560612" cy="58851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65A829-A246-4C84-9B39-8FE4445DED06}"/>
              </a:ext>
            </a:extLst>
          </p:cNvPr>
          <p:cNvSpPr txBox="1">
            <a:spLocks/>
          </p:cNvSpPr>
          <p:nvPr/>
        </p:nvSpPr>
        <p:spPr>
          <a:xfrm>
            <a:off x="0" y="14218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for books based on the search keyword</a:t>
            </a: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B8645F-D923-43A1-89A2-20833D422553}"/>
              </a:ext>
            </a:extLst>
          </p:cNvPr>
          <p:cNvCxnSpPr>
            <a:cxnSpLocks/>
          </p:cNvCxnSpPr>
          <p:nvPr/>
        </p:nvCxnSpPr>
        <p:spPr>
          <a:xfrm>
            <a:off x="3038408" y="3714895"/>
            <a:ext cx="0" cy="11066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60CD801-8B7C-46F0-B855-A5626226CACB}"/>
              </a:ext>
            </a:extLst>
          </p:cNvPr>
          <p:cNvSpPr txBox="1"/>
          <p:nvPr/>
        </p:nvSpPr>
        <p:spPr>
          <a:xfrm>
            <a:off x="2324155" y="4888353"/>
            <a:ext cx="803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Click on “Book list” to view book list</a:t>
            </a:r>
          </a:p>
        </p:txBody>
      </p:sp>
    </p:spTree>
    <p:extLst>
      <p:ext uri="{BB962C8B-B14F-4D97-AF65-F5344CB8AC3E}">
        <p14:creationId xmlns:p14="http://schemas.microsoft.com/office/powerpoint/2010/main" val="415662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1E0A-3FE1-4FED-B073-96B08B60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16" y="628357"/>
            <a:ext cx="8596668" cy="1320800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By </a:t>
            </a:r>
            <a:endParaRPr lang="en-IN" sz="60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396BDF3-DCBE-4D66-90F8-F78B65F2DB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268394"/>
              </p:ext>
            </p:extLst>
          </p:nvPr>
        </p:nvGraphicFramePr>
        <p:xfrm>
          <a:off x="902416" y="1798320"/>
          <a:ext cx="859666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753">
                  <a:extLst>
                    <a:ext uri="{9D8B030D-6E8A-4147-A177-3AD203B41FA5}">
                      <a16:colId xmlns:a16="http://schemas.microsoft.com/office/drawing/2014/main" val="1748994035"/>
                    </a:ext>
                  </a:extLst>
                </a:gridCol>
                <a:gridCol w="3977209">
                  <a:extLst>
                    <a:ext uri="{9D8B030D-6E8A-4147-A177-3AD203B41FA5}">
                      <a16:colId xmlns:a16="http://schemas.microsoft.com/office/drawing/2014/main" val="246621944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843108490"/>
                    </a:ext>
                  </a:extLst>
                </a:gridCol>
                <a:gridCol w="1382026">
                  <a:extLst>
                    <a:ext uri="{9D8B030D-6E8A-4147-A177-3AD203B41FA5}">
                      <a16:colId xmlns:a16="http://schemas.microsoft.com/office/drawing/2014/main" val="403690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F2F2F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F2F2F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F2F2F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F2F2F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830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2500955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Kothagundla</a:t>
                      </a: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Vijaya Lakshmi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 Java SL JM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838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2499867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Bakka</a:t>
                      </a: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Bhargav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 Java SL JM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922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2500645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Chennareddy Mahesh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 Java SL JM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4995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2500675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Bethala</a:t>
                      </a: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Ravi Kiran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 Java SL JM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044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2500731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 Kartheek </a:t>
                      </a:r>
                      <a:r>
                        <a:rPr lang="en-IN" sz="18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Ilapavuluri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 Java SL JM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88287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2499919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Kapil Davey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 Java SL JM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1374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2500414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Shaik Mohammad </a:t>
                      </a:r>
                      <a:r>
                        <a:rPr lang="en-IN" sz="18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Shakeer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 Java SL JM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3837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2500913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Mayank Gupta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 Java SL JM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4610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2500256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Sonu</a:t>
                      </a: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Kumar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 Java SL JM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26043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2500908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Sagar Rao </a:t>
                      </a:r>
                      <a:r>
                        <a:rPr lang="en-IN" sz="18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Salanke</a:t>
                      </a: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 Java SL JM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1610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2500924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Dakka</a:t>
                      </a: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Basteen</a:t>
                      </a: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Benny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218 Java SL JM</a:t>
                      </a:r>
                      <a:endParaRPr lang="en-IN" sz="1800" b="1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792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683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E2042-2824-4235-89E9-9CE84F06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35" y="883083"/>
            <a:ext cx="9447529" cy="58050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15D0735-8229-46E5-8DC4-4F930457770D}"/>
              </a:ext>
            </a:extLst>
          </p:cNvPr>
          <p:cNvSpPr txBox="1">
            <a:spLocks/>
          </p:cNvSpPr>
          <p:nvPr/>
        </p:nvSpPr>
        <p:spPr>
          <a:xfrm>
            <a:off x="0" y="14218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for books based on the search keyword</a:t>
            </a: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E3EE0-07B4-4C01-861B-165B22743743}"/>
              </a:ext>
            </a:extLst>
          </p:cNvPr>
          <p:cNvSpPr txBox="1"/>
          <p:nvPr/>
        </p:nvSpPr>
        <p:spPr>
          <a:xfrm>
            <a:off x="7526218" y="1812643"/>
            <a:ext cx="207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Book list appears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FC56DE-8A63-4350-A136-46E290F5C676}"/>
              </a:ext>
            </a:extLst>
          </p:cNvPr>
          <p:cNvCxnSpPr>
            <a:cxnSpLocks/>
          </p:cNvCxnSpPr>
          <p:nvPr/>
        </p:nvCxnSpPr>
        <p:spPr>
          <a:xfrm>
            <a:off x="8358553" y="2181975"/>
            <a:ext cx="0" cy="11066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395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B04DC-75C7-45B0-B67E-3FA42A8D1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77" y="889192"/>
            <a:ext cx="9619785" cy="58164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CB71E1-8452-473E-B3A1-FC3C7602B142}"/>
              </a:ext>
            </a:extLst>
          </p:cNvPr>
          <p:cNvSpPr txBox="1">
            <a:spLocks/>
          </p:cNvSpPr>
          <p:nvPr/>
        </p:nvSpPr>
        <p:spPr>
          <a:xfrm>
            <a:off x="0" y="14218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for books based on the search keyword</a:t>
            </a: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40E80-16CA-4125-B174-4AAC27B9BB6B}"/>
              </a:ext>
            </a:extLst>
          </p:cNvPr>
          <p:cNvSpPr txBox="1"/>
          <p:nvPr/>
        </p:nvSpPr>
        <p:spPr>
          <a:xfrm>
            <a:off x="2510872" y="4805225"/>
            <a:ext cx="801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Enter search keyword in search box and related search results appear in book list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D2ED74-2779-41A4-9FF1-DD050631CA27}"/>
              </a:ext>
            </a:extLst>
          </p:cNvPr>
          <p:cNvCxnSpPr>
            <a:cxnSpLocks/>
          </p:cNvCxnSpPr>
          <p:nvPr/>
        </p:nvCxnSpPr>
        <p:spPr>
          <a:xfrm>
            <a:off x="2719753" y="2875700"/>
            <a:ext cx="0" cy="19295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075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66725-4437-4A31-AB54-2981FA0A4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10" y="1021501"/>
            <a:ext cx="9084691" cy="55419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21D4FE-F86C-4551-9561-9F343A92CD8D}"/>
              </a:ext>
            </a:extLst>
          </p:cNvPr>
          <p:cNvSpPr txBox="1">
            <a:spLocks/>
          </p:cNvSpPr>
          <p:nvPr/>
        </p:nvSpPr>
        <p:spPr>
          <a:xfrm>
            <a:off x="0" y="14218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filters and sort results based on categories</a:t>
            </a: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33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E2042-2824-4235-89E9-9CE84F06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73" y="784649"/>
            <a:ext cx="9884172" cy="60733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69C0056-11E3-47CD-AFDE-BD425D8C9D8E}"/>
              </a:ext>
            </a:extLst>
          </p:cNvPr>
          <p:cNvSpPr txBox="1">
            <a:spLocks/>
          </p:cNvSpPr>
          <p:nvPr/>
        </p:nvSpPr>
        <p:spPr>
          <a:xfrm>
            <a:off x="0" y="14218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Like, comment and review books</a:t>
            </a: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E0A6DE-A12E-430E-91DD-783DC0E18D3C}"/>
              </a:ext>
            </a:extLst>
          </p:cNvPr>
          <p:cNvCxnSpPr>
            <a:cxnSpLocks/>
          </p:cNvCxnSpPr>
          <p:nvPr/>
        </p:nvCxnSpPr>
        <p:spPr>
          <a:xfrm flipV="1">
            <a:off x="10034953" y="2909454"/>
            <a:ext cx="0" cy="7559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F21CF7-7F54-4C17-A879-599293C8D5EB}"/>
              </a:ext>
            </a:extLst>
          </p:cNvPr>
          <p:cNvSpPr txBox="1"/>
          <p:nvPr/>
        </p:nvSpPr>
        <p:spPr>
          <a:xfrm>
            <a:off x="6999743" y="2403556"/>
            <a:ext cx="441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Click “Review” to enter book review</a:t>
            </a:r>
          </a:p>
        </p:txBody>
      </p:sp>
    </p:spTree>
    <p:extLst>
      <p:ext uri="{BB962C8B-B14F-4D97-AF65-F5344CB8AC3E}">
        <p14:creationId xmlns:p14="http://schemas.microsoft.com/office/powerpoint/2010/main" val="1263675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5B89C-BC65-477A-95B3-06E5AC3A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893387"/>
            <a:ext cx="9745123" cy="5826067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63940B4-B7C1-48C4-850C-1546347E3F06}"/>
              </a:ext>
            </a:extLst>
          </p:cNvPr>
          <p:cNvCxnSpPr/>
          <p:nvPr/>
        </p:nvCxnSpPr>
        <p:spPr>
          <a:xfrm>
            <a:off x="1719561" y="3988993"/>
            <a:ext cx="374072" cy="193964"/>
          </a:xfrm>
          <a:prstGeom prst="bentConnector3">
            <a:avLst>
              <a:gd name="adj1" fmla="val -9259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245677A-687C-457B-BBDF-BAE8D0EBF4BD}"/>
              </a:ext>
            </a:extLst>
          </p:cNvPr>
          <p:cNvCxnSpPr>
            <a:cxnSpLocks/>
          </p:cNvCxnSpPr>
          <p:nvPr/>
        </p:nvCxnSpPr>
        <p:spPr>
          <a:xfrm flipV="1">
            <a:off x="1802689" y="4675703"/>
            <a:ext cx="374072" cy="20781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342079-9572-4102-9622-17D36D6D0A36}"/>
              </a:ext>
            </a:extLst>
          </p:cNvPr>
          <p:cNvSpPr txBox="1"/>
          <p:nvPr/>
        </p:nvSpPr>
        <p:spPr>
          <a:xfrm>
            <a:off x="1194688" y="3065663"/>
            <a:ext cx="122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Rate the book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3D92C0-69B3-4644-BE53-686FBB05FA8D}"/>
              </a:ext>
            </a:extLst>
          </p:cNvPr>
          <p:cNvSpPr txBox="1"/>
          <p:nvPr/>
        </p:nvSpPr>
        <p:spPr>
          <a:xfrm>
            <a:off x="1194688" y="4869873"/>
            <a:ext cx="1229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Type a review about the book here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24774-AEFC-4BF8-9DC6-D125B8DEA539}"/>
              </a:ext>
            </a:extLst>
          </p:cNvPr>
          <p:cNvCxnSpPr>
            <a:cxnSpLocks/>
          </p:cNvCxnSpPr>
          <p:nvPr/>
        </p:nvCxnSpPr>
        <p:spPr>
          <a:xfrm>
            <a:off x="2622771" y="5915891"/>
            <a:ext cx="0" cy="2711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E622D6-C49D-4164-AC3A-2155C6FBA368}"/>
              </a:ext>
            </a:extLst>
          </p:cNvPr>
          <p:cNvSpPr txBox="1"/>
          <p:nvPr/>
        </p:nvSpPr>
        <p:spPr>
          <a:xfrm>
            <a:off x="2359559" y="6150142"/>
            <a:ext cx="718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Click “Submit” to submit rating and review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62E58AD-671F-4BA9-B162-EDFA7DCBE19C}"/>
              </a:ext>
            </a:extLst>
          </p:cNvPr>
          <p:cNvSpPr txBox="1">
            <a:spLocks/>
          </p:cNvSpPr>
          <p:nvPr/>
        </p:nvSpPr>
        <p:spPr>
          <a:xfrm>
            <a:off x="0" y="142185"/>
            <a:ext cx="12192000" cy="7408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Like, comment and review books</a:t>
            </a: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58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E934-035C-4E30-A65B-91CD3004A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462" y="1745673"/>
            <a:ext cx="9212254" cy="416520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endParaRPr lang="en-US" sz="2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project by adding different colleges, and then filter books according to college.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we want to add a recommendation system which will suggest the books according to his previous searches.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also want to integrate Google Maps API so that buyers can get the exact location of the seller.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we can work on our UI to improve the user experience.</a:t>
            </a:r>
          </a:p>
          <a:p>
            <a:pPr defTabSz="914400" eaLnBrk="0" fontAlgn="base" hangingPunct="0">
              <a:spcAft>
                <a:spcPct val="0"/>
              </a:spcAft>
              <a:buFontTx/>
              <a:buChar char="•"/>
            </a:pP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7C5846-328D-4BC5-816F-27E0BD4DE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75250" y="960260"/>
            <a:ext cx="6356512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33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10BA-01B9-493F-A09B-1E4BCC54E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074" y="1457050"/>
            <a:ext cx="7766936" cy="1744394"/>
          </a:xfrm>
        </p:spPr>
        <p:txBody>
          <a:bodyPr/>
          <a:lstStyle/>
          <a:p>
            <a:pPr algn="l"/>
            <a:r>
              <a:rPr lang="en-IN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br>
              <a:rPr lang="en-IN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C5B73-08C2-4FDC-BFA1-00B08E237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074" y="2954215"/>
            <a:ext cx="9564206" cy="268693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thank Mphasis and Mphasis Learning Academy for organizing the </a:t>
            </a:r>
            <a:r>
              <a:rPr lang="en-IN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RLL Team Project 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Program.</a:t>
            </a:r>
          </a:p>
          <a:p>
            <a:pPr algn="l"/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 also thank Mr. Anup </a:t>
            </a:r>
            <a:r>
              <a:rPr lang="en-US" sz="28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Kini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Mr. Manpreet Bindra,                  Mr. Pradeep </a:t>
            </a:r>
            <a:r>
              <a:rPr lang="en-US" sz="28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Chinchole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Mr. 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Sahil Mishra for mentoring us during the whole project.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41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FB1C-5428-4F3C-99E0-D9C1E03A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27144"/>
            <a:ext cx="8452597" cy="1913336"/>
          </a:xfrm>
        </p:spPr>
        <p:txBody>
          <a:bodyPr>
            <a:noAutofit/>
          </a:bodyPr>
          <a:lstStyle/>
          <a:p>
            <a:pPr algn="ctr"/>
            <a:r>
              <a:rPr lang="en-IN" sz="1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02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002B-3D15-47AD-B815-7D7E221EE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979" y="1279118"/>
            <a:ext cx="10044332" cy="1646302"/>
          </a:xfrm>
        </p:spPr>
        <p:txBody>
          <a:bodyPr/>
          <a:lstStyle/>
          <a:p>
            <a:pPr algn="l"/>
            <a:r>
              <a:rPr lang="en-IN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E0AB3-994A-424F-9831-7C312CE21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979" y="3544398"/>
            <a:ext cx="9242473" cy="2983011"/>
          </a:xfrm>
        </p:spPr>
        <p:txBody>
          <a:bodyPr>
            <a:noAutofit/>
          </a:bodyPr>
          <a:lstStyle/>
          <a:p>
            <a:pPr algn="l"/>
            <a:r>
              <a:rPr lang="en-US" sz="3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dynamic and responsive Java full stack web application to build a book review website.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55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16DC-6FA1-4D72-9F4D-404AC768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392" y="408620"/>
            <a:ext cx="6274191" cy="878864"/>
          </a:xfrm>
        </p:spPr>
        <p:txBody>
          <a:bodyPr>
            <a:normAutofit/>
          </a:bodyPr>
          <a:lstStyle/>
          <a:p>
            <a:pPr algn="ctr"/>
            <a:r>
              <a:rPr lang="en-IN" sz="4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lang="en-IN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gile Methodology in System Development source: Okeke(2021), retrieved... |  Download Scientific Diagram">
            <a:extLst>
              <a:ext uri="{FF2B5EF4-FFF2-40B4-BE49-F238E27FC236}">
                <a16:creationId xmlns:a16="http://schemas.microsoft.com/office/drawing/2014/main" id="{4E7DBB9C-AE36-4501-A566-6C1399811E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5" y="1624127"/>
            <a:ext cx="1888050" cy="1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AE68D0-0936-4613-9F3B-5D327B2A9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835" y="1477038"/>
            <a:ext cx="2608069" cy="2013298"/>
          </a:xfrm>
          <a:prstGeom prst="rect">
            <a:avLst/>
          </a:prstGeom>
        </p:spPr>
      </p:pic>
      <p:pic>
        <p:nvPicPr>
          <p:cNvPr id="1030" name="Picture 6" descr="Web Security with Spring Boot | Training - inovex GmbH">
            <a:extLst>
              <a:ext uri="{FF2B5EF4-FFF2-40B4-BE49-F238E27FC236}">
                <a16:creationId xmlns:a16="http://schemas.microsoft.com/office/drawing/2014/main" id="{0B9C53A5-295A-4FBA-888C-CCFB882F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07" y="1474084"/>
            <a:ext cx="2673251" cy="26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logo and symbol, meaning, history, PNG">
            <a:extLst>
              <a:ext uri="{FF2B5EF4-FFF2-40B4-BE49-F238E27FC236}">
                <a16:creationId xmlns:a16="http://schemas.microsoft.com/office/drawing/2014/main" id="{96059284-A759-4094-87F2-392B8FD5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543" y="1617832"/>
            <a:ext cx="2583887" cy="161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ml Css Logo Png Transparent Images – Free PNG Images Vector, PSD,  Clipart, Templates">
            <a:extLst>
              <a:ext uri="{FF2B5EF4-FFF2-40B4-BE49-F238E27FC236}">
                <a16:creationId xmlns:a16="http://schemas.microsoft.com/office/drawing/2014/main" id="{03C938FD-9DFE-4216-A2B2-3CEE31987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1" y="3800322"/>
            <a:ext cx="3929964" cy="21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mcat Monitoring Template | InfluxData">
            <a:extLst>
              <a:ext uri="{FF2B5EF4-FFF2-40B4-BE49-F238E27FC236}">
                <a16:creationId xmlns:a16="http://schemas.microsoft.com/office/drawing/2014/main" id="{FDA1A43B-D4F5-4B1C-9CB4-F556B322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488" y="4244926"/>
            <a:ext cx="2242034" cy="22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nowledge - 'Hibernate-Framework In Java' - Viden.io">
            <a:extLst>
              <a:ext uri="{FF2B5EF4-FFF2-40B4-BE49-F238E27FC236}">
                <a16:creationId xmlns:a16="http://schemas.microsoft.com/office/drawing/2014/main" id="{85C84880-A239-472E-9A3B-D56F3D0FF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761" y="3246683"/>
            <a:ext cx="2242035" cy="224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5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1A18-AC0D-4F54-9D8E-F4C7E092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22" y="381321"/>
            <a:ext cx="6330461" cy="822665"/>
          </a:xfrm>
        </p:spPr>
        <p:txBody>
          <a:bodyPr>
            <a:normAutofit/>
          </a:bodyPr>
          <a:lstStyle/>
          <a:p>
            <a:r>
              <a:rPr lang="en-IN" sz="4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the project</a:t>
            </a: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A9826-05D0-45E5-B558-0869B994D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97" y="1491176"/>
            <a:ext cx="9863798" cy="472674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“ENZ Book Club” is an online book review blog where users can register and share their reviews on a list of books.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like, comment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share the books which are good reads.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the team decided to hire a Full Stack developer who could develop a book review blog with a rich and user-friendly interface.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Full Stack Java developer we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 asked to develop the web application.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management team has provided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the requirements and their business model so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can arrange different components of the application.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68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1B12-3569-4978-ADB4-33CCDF279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4079" y="0"/>
            <a:ext cx="6959867" cy="355761"/>
          </a:xfrm>
        </p:spPr>
        <p:txBody>
          <a:bodyPr/>
          <a:lstStyle/>
          <a:p>
            <a:pPr algn="ctr"/>
            <a:r>
              <a:rPr lang="en-IN" sz="1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7" name="AutoShape 8" descr="online book review [classic]">
            <a:extLst>
              <a:ext uri="{FF2B5EF4-FFF2-40B4-BE49-F238E27FC236}">
                <a16:creationId xmlns:a16="http://schemas.microsoft.com/office/drawing/2014/main" id="{68F3AC2A-1786-4F3F-898A-206B9FC481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87837" y="-230945"/>
            <a:ext cx="5972908" cy="597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0" descr="online book review [classic]">
            <a:extLst>
              <a:ext uri="{FF2B5EF4-FFF2-40B4-BE49-F238E27FC236}">
                <a16:creationId xmlns:a16="http://schemas.microsoft.com/office/drawing/2014/main" id="{ECD4438B-DCA8-43E8-A17D-5B86CD5E44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237" y="-78545"/>
            <a:ext cx="5972908" cy="597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24DC54-0564-4DC0-BE7F-2B7BCB0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42" y="355761"/>
            <a:ext cx="10084339" cy="6412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204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CBD1-4F30-4941-8291-7D9339878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179" y="0"/>
            <a:ext cx="9336258" cy="6303818"/>
          </a:xfrm>
        </p:spPr>
        <p:txBody>
          <a:bodyPr/>
          <a:lstStyle/>
          <a:p>
            <a:pPr algn="l"/>
            <a:r>
              <a:rPr lang="en-IN" sz="6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br>
              <a:rPr lang="en-IN" sz="6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6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Portal</a:t>
            </a:r>
            <a:br>
              <a:rPr lang="en-IN" sz="6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User Portal</a:t>
            </a:r>
            <a:br>
              <a:rPr lang="en-I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2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6B69-83B5-497B-9C2A-DC92E8C0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69" y="2508738"/>
            <a:ext cx="8596668" cy="1320800"/>
          </a:xfrm>
        </p:spPr>
        <p:txBody>
          <a:bodyPr>
            <a:noAutofit/>
          </a:bodyPr>
          <a:lstStyle/>
          <a:p>
            <a:r>
              <a:rPr lang="en-IN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Admin Portal</a:t>
            </a:r>
          </a:p>
        </p:txBody>
      </p:sp>
    </p:spTree>
    <p:extLst>
      <p:ext uri="{BB962C8B-B14F-4D97-AF65-F5344CB8AC3E}">
        <p14:creationId xmlns:p14="http://schemas.microsoft.com/office/powerpoint/2010/main" val="404562726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823</Words>
  <Application>Microsoft Office PowerPoint</Application>
  <PresentationFormat>Widescreen</PresentationFormat>
  <Paragraphs>124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  Online Book Review System</vt:lpstr>
      <vt:lpstr>218 Java SL JM-RLL-Group-7  </vt:lpstr>
      <vt:lpstr>Done By </vt:lpstr>
      <vt:lpstr>Project Objective</vt:lpstr>
      <vt:lpstr>Tools and Technologies</vt:lpstr>
      <vt:lpstr>Background of the project</vt:lpstr>
      <vt:lpstr>WORKFLOW</vt:lpstr>
      <vt:lpstr>Functional Requirements 1. Admin Portal 2. User Portal </vt:lpstr>
      <vt:lpstr>1. Admin Portal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 </vt:lpstr>
      <vt:lpstr>Acknowledgement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 Online Book Review System</dc:title>
  <dc:creator>HEENA DAVEY</dc:creator>
  <cp:lastModifiedBy>HEENA DAVEY</cp:lastModifiedBy>
  <cp:revision>84</cp:revision>
  <dcterms:created xsi:type="dcterms:W3CDTF">2022-05-11T03:35:11Z</dcterms:created>
  <dcterms:modified xsi:type="dcterms:W3CDTF">2022-05-11T11:19:37Z</dcterms:modified>
</cp:coreProperties>
</file>